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embeddedFontLst>
    <p:embeddedFont>
      <p:font typeface="Amatic SC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AmaticSC-regular.fnt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AmaticSC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cf4ca4b914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cf4ca4b91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cf4ca4b914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cf4ca4b91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cf4ca4b914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cf4ca4b914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cf4ca4b914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cf4ca4b914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cf4ca4b914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cf4ca4b914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cf4ca4b914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cf4ca4b91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cf4ca4b914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cf4ca4b914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cf4ca4b91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cf4ca4b91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cf4ca4b91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cf4ca4b91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f4ca4b914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f4ca4b91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f4ca4b914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f4ca4b914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cf4ca4b914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cf4ca4b91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cbd83c2898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cbd83c2898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cbd83c2898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cbd83c2898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cbd83c2898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cbd83c2898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matic SC"/>
                <a:ea typeface="Amatic SC"/>
                <a:cs typeface="Amatic SC"/>
                <a:sym typeface="Amatic SC"/>
              </a:rPr>
              <a:t>Waller County Project</a:t>
            </a:r>
            <a:endParaRPr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matic SC"/>
                <a:ea typeface="Amatic SC"/>
                <a:cs typeface="Amatic SC"/>
                <a:sym typeface="Amatic SC"/>
              </a:rPr>
              <a:t>BY: Aniya Finnikin, Dynmond Allen, Sharae Robinson</a:t>
            </a:r>
            <a:endParaRPr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Segregation affected the resources? (Aniya)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 (Aniya)</a:t>
            </a:r>
            <a:endParaRPr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</a:t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</a:t>
            </a:r>
            <a:endParaRPr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</a:t>
            </a:r>
            <a:endParaRPr/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</a:t>
            </a:r>
            <a:endParaRPr/>
          </a:p>
        </p:txBody>
      </p:sp>
      <p:sp>
        <p:nvSpPr>
          <p:cNvPr id="139" name="Google Shape;139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</a:t>
            </a:r>
            <a:endParaRPr/>
          </a:p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Segregation in Waller County (Rae)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Segregation in Waller County has been a topic that included the racism and </a:t>
            </a:r>
            <a:r>
              <a:rPr lang="en" sz="2000">
                <a:solidFill>
                  <a:schemeClr val="dk1"/>
                </a:solidFill>
              </a:rPr>
              <a:t>injustice</a:t>
            </a:r>
            <a:r>
              <a:rPr lang="en" sz="2000">
                <a:solidFill>
                  <a:schemeClr val="dk1"/>
                </a:solidFill>
              </a:rPr>
              <a:t> surfacing in the county. 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</a:t>
            </a:r>
            <a:r>
              <a:rPr lang="en"/>
              <a:t>could</a:t>
            </a:r>
            <a:r>
              <a:rPr lang="en"/>
              <a:t> the African Americans do? (Rae)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Housing (Rae)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 (Rae)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 (Rae)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Resources (Aniya) 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these resources are important? (Aniya) 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History behind resources (Aniya)</a:t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